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1124" r:id="rId6"/>
    <p:sldId id="1125" r:id="rId7"/>
    <p:sldId id="1132" r:id="rId8"/>
    <p:sldId id="1133" r:id="rId9"/>
    <p:sldId id="1134" r:id="rId10"/>
    <p:sldId id="1135" r:id="rId11"/>
    <p:sldId id="1136" r:id="rId12"/>
    <p:sldId id="1137" r:id="rId13"/>
    <p:sldId id="1138" r:id="rId14"/>
    <p:sldId id="1139" r:id="rId15"/>
    <p:sldId id="1140" r:id="rId16"/>
    <p:sldId id="1141" r:id="rId17"/>
    <p:sldId id="1142" r:id="rId18"/>
    <p:sldId id="1143" r:id="rId19"/>
    <p:sldId id="1144" r:id="rId20"/>
    <p:sldId id="1145" r:id="rId21"/>
    <p:sldId id="1146" r:id="rId22"/>
    <p:sldId id="1147" r:id="rId23"/>
    <p:sldId id="114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63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6.png"/><Relationship Id="rId4" Type="http://schemas.openxmlformats.org/officeDocument/2006/relationships/image" Target="../media/image1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10.2</a:t>
            </a:r>
          </a:p>
          <a:p>
            <a:pPr eaLnBrk="1" hangingPunct="1"/>
            <a:r>
              <a:rPr lang="en-US" dirty="0" smtClean="0"/>
              <a:t>Solving Systems of Two Variable Linear Equations - 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2700" y="3810000"/>
                <a:ext cx="7096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(5,3) is the solution to the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=26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00" y="3810000"/>
                <a:ext cx="709607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89" t="-5147" r="-128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352800"/>
                <a:ext cx="237161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2800"/>
                <a:ext cx="2371611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81400" y="3657600"/>
            <a:ext cx="50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first equation is not in standard form.  Before proceeding, we need to convert this equation to standard form.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4267200"/>
                <a:ext cx="24507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24507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766" y="4876800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66" y="4876800"/>
                <a:ext cx="21830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377550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heck to see if one of the variables will be “naturally” eliminated.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3342674"/>
            <a:ext cx="533400" cy="138172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638" y="497583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47800" y="3352800"/>
            <a:ext cx="793561" cy="138172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985956"/>
            <a:ext cx="111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1" y="3775501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We can chose either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terms to eliminate.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775501"/>
                <a:ext cx="38862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51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1" y="3352800"/>
                <a:ext cx="3886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If we chose to eliminate the x, then we would multiply the second equation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create the opposite coefficients on the x terms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352800"/>
                <a:ext cx="3886200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2512" t="-1847" r="-4396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838200" y="3352800"/>
            <a:ext cx="685800" cy="1371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6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7066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                                  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70668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4038600"/>
                <a:ext cx="7363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=−6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38600"/>
                <a:ext cx="73630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3242563" y="3698703"/>
            <a:ext cx="20152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71162" y="4300210"/>
            <a:ext cx="15580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71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21830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225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1" y="3352800"/>
                <a:ext cx="3886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If we chose to eliminate the y, then we would multiply the first equation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the second equation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to create the opposite coefficients on the y terms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−6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3352800"/>
                <a:ext cx="3886200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2512" t="-1595" r="-439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371600" y="3352800"/>
            <a:ext cx="914400" cy="1371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6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6991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=9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699191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038600"/>
                <a:ext cx="7249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=−6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72499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657600" y="3698703"/>
            <a:ext cx="152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23562" y="4300210"/>
            <a:ext cx="15580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42700" y="5029200"/>
            <a:ext cx="728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doesn’t matter which variable we eliminate from the system of equations.  Let’s choose 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437093"/>
                <a:ext cx="6991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=9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093"/>
                <a:ext cx="699191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038600"/>
                <a:ext cx="7249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=−6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72499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3657600" y="3698703"/>
            <a:ext cx="152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23562" y="4300210"/>
            <a:ext cx="15580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410200" y="456182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4724400"/>
                <a:ext cx="2256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724400"/>
                <a:ext cx="225619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6057900" y="3581400"/>
            <a:ext cx="571500" cy="26161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210300" y="4234190"/>
            <a:ext cx="571500" cy="26161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44474" y="5267980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74" y="5267980"/>
                <a:ext cx="115172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7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3505200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1517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844" y="4114800"/>
                <a:ext cx="266675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44" y="4114800"/>
                <a:ext cx="2666756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3201" y="5119554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01" y="5119554"/>
                <a:ext cx="11565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58" y="2286000"/>
            <a:ext cx="822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To eliminate</a:t>
            </a:r>
            <a:r>
              <a:rPr lang="en-US" sz="2800" dirty="0" smtClean="0"/>
              <a:t>” something means to remove it from a situation.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791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elimination method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addition</a:t>
            </a:r>
            <a:r>
              <a:rPr lang="en-US" sz="2800" dirty="0" smtClean="0"/>
              <a:t>) is a method of solving a system of equations where we add the two equations together to </a:t>
            </a:r>
            <a:r>
              <a:rPr lang="en-US" sz="2800" b="1" dirty="0" smtClean="0">
                <a:solidFill>
                  <a:srgbClr val="FF0000"/>
                </a:solidFill>
              </a:rPr>
              <a:t>eliminate one of the two variables</a:t>
            </a:r>
            <a:r>
              <a:rPr lang="en-US" sz="2800" dirty="0" smtClean="0"/>
              <a:t> from the system of equation.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15500" cy="1132874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66800" y="3657600"/>
            <a:ext cx="56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(0,3) is the solution to this system of equations.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16" y="2286000"/>
            <a:ext cx="822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Before beginning the method of elimination the equations in the system need to be converted to </a:t>
            </a:r>
            <a:r>
              <a:rPr lang="en-US" sz="2800" b="1" dirty="0" smtClean="0">
                <a:solidFill>
                  <a:srgbClr val="FF0000"/>
                </a:solidFill>
              </a:rPr>
              <a:t>standard form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3886200"/>
                <a:ext cx="2226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𝐵𝑦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86200"/>
                <a:ext cx="22265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4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37755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Both equations are already in standard form.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37755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now need to chose a variable to eliminate.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38601" y="377550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Always check to see if one of the variables will be “naturally” eliminated.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90600" y="3581400"/>
            <a:ext cx="685800" cy="1295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two terms do not eliminate the x terms when added.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00200" y="3581400"/>
            <a:ext cx="914400" cy="1295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181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two terms </a:t>
            </a:r>
            <a:r>
              <a:rPr lang="en-US" u="sng" dirty="0" smtClean="0">
                <a:solidFill>
                  <a:srgbClr val="FF0000"/>
                </a:solidFill>
              </a:rPr>
              <a:t>do </a:t>
            </a:r>
            <a:r>
              <a:rPr lang="en-US" dirty="0" smtClean="0">
                <a:solidFill>
                  <a:srgbClr val="FF0000"/>
                </a:solidFill>
              </a:rPr>
              <a:t>eliminate the y terms when added.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581400"/>
                <a:ext cx="22519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2381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914400" y="4714220"/>
            <a:ext cx="25567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38600" y="3733800"/>
            <a:ext cx="43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Since the y terms “naturally” eliminate themselves, we add the two equations together.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8743" y="4757762"/>
                <a:ext cx="684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43" y="4757762"/>
                <a:ext cx="6844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4" idx="2"/>
          </p:cNvCxnSpPr>
          <p:nvPr/>
        </p:nvCxnSpPr>
        <p:spPr bwMode="auto">
          <a:xfrm>
            <a:off x="1693226" y="3581400"/>
            <a:ext cx="651956" cy="5232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817721" y="4231973"/>
            <a:ext cx="651956" cy="5232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9930" y="4788539"/>
                <a:ext cx="1049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30" y="4788539"/>
                <a:ext cx="104907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4874" y="5311759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74" y="5311759"/>
                <a:ext cx="11517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1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700" y="1371600"/>
            <a:ext cx="805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Elimination(Addition)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the system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=26</m:t>
                    </m:r>
                  </m:oMath>
                </a14:m>
                <a:r>
                  <a:rPr lang="en-US" sz="2800" dirty="0" smtClean="0"/>
                  <a:t> using elimination.  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50961"/>
                <a:ext cx="79155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4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3733800"/>
                <a:ext cx="4334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Substitute this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 either equation to determine the value of y for the solution.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33800"/>
                <a:ext cx="43341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254" t="-357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5805" y="3472190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05" y="3472190"/>
                <a:ext cx="11517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429" y="4048780"/>
                <a:ext cx="26769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" y="4048780"/>
                <a:ext cx="267695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5279" y="4582180"/>
                <a:ext cx="2378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20+2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9" y="4582180"/>
                <a:ext cx="237892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0057" y="5115580"/>
                <a:ext cx="1355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57" y="5115580"/>
                <a:ext cx="13553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15201" y="5648980"/>
                <a:ext cx="1156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01" y="5648980"/>
                <a:ext cx="115659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3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3664</TotalTime>
  <Words>1168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511</cp:revision>
  <cp:lastPrinted>2009-03-09T19:30:18Z</cp:lastPrinted>
  <dcterms:created xsi:type="dcterms:W3CDTF">2009-04-30T13:56:20Z</dcterms:created>
  <dcterms:modified xsi:type="dcterms:W3CDTF">2014-01-09T15:22:51Z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606337946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